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6" r:id="rId1"/>
  </p:sldMasterIdLst>
  <p:notesMasterIdLst>
    <p:notesMasterId r:id="rId15"/>
  </p:notesMasterIdLst>
  <p:sldIdLst>
    <p:sldId id="372" r:id="rId2"/>
    <p:sldId id="385" r:id="rId3"/>
    <p:sldId id="370" r:id="rId4"/>
    <p:sldId id="373" r:id="rId5"/>
    <p:sldId id="374" r:id="rId6"/>
    <p:sldId id="381" r:id="rId7"/>
    <p:sldId id="375" r:id="rId8"/>
    <p:sldId id="382" r:id="rId9"/>
    <p:sldId id="383" r:id="rId10"/>
    <p:sldId id="376" r:id="rId11"/>
    <p:sldId id="377" r:id="rId12"/>
    <p:sldId id="380" r:id="rId13"/>
    <p:sldId id="384" r:id="rId14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Sakkal Majalla" panose="02000000000000000000" pitchFamily="2" charset="-78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raditional Arabic" panose="02020603050405020304" pitchFamily="18" charset="-78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B52"/>
    <a:srgbClr val="EEECE1"/>
    <a:srgbClr val="F2F2F2"/>
    <a:srgbClr val="30B8D8"/>
    <a:srgbClr val="007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5" autoAdjust="0"/>
    <p:restoredTop sz="99755" autoAdjust="0"/>
  </p:normalViewPr>
  <p:slideViewPr>
    <p:cSldViewPr>
      <p:cViewPr varScale="1">
        <p:scale>
          <a:sx n="151" d="100"/>
          <a:sy n="151" d="100"/>
        </p:scale>
        <p:origin x="39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64D4F-0E9C-4E20-8456-E7D024E17572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7E8F4-36F5-42F3-8BF8-DD642CEEF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10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SC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矩形 2">
            <a:extLst>
              <a:ext uri="{FF2B5EF4-FFF2-40B4-BE49-F238E27FC236}">
                <a16:creationId xmlns:a16="http://schemas.microsoft.com/office/drawing/2014/main" id="{2EDD9A11-C369-4470-915A-7436E26A0DB7}"/>
              </a:ext>
            </a:extLst>
          </p:cNvPr>
          <p:cNvSpPr/>
          <p:nvPr userDrawn="1"/>
        </p:nvSpPr>
        <p:spPr>
          <a:xfrm rot="5400000">
            <a:off x="-1423479" y="818718"/>
            <a:ext cx="4399713" cy="15527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1" name="矩形 2">
            <a:extLst>
              <a:ext uri="{FF2B5EF4-FFF2-40B4-BE49-F238E27FC236}">
                <a16:creationId xmlns:a16="http://schemas.microsoft.com/office/drawing/2014/main" id="{CAE59117-8C91-43A4-8CC1-13A3CC72052F}"/>
              </a:ext>
            </a:extLst>
          </p:cNvPr>
          <p:cNvSpPr/>
          <p:nvPr userDrawn="1"/>
        </p:nvSpPr>
        <p:spPr>
          <a:xfrm rot="5400000">
            <a:off x="-335752" y="830698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矩形 2">
            <a:extLst>
              <a:ext uri="{FF2B5EF4-FFF2-40B4-BE49-F238E27FC236}">
                <a16:creationId xmlns:a16="http://schemas.microsoft.com/office/drawing/2014/main" id="{7668546C-5DBB-4012-AB8D-6F11FD178180}"/>
              </a:ext>
            </a:extLst>
          </p:cNvPr>
          <p:cNvSpPr/>
          <p:nvPr userDrawn="1"/>
        </p:nvSpPr>
        <p:spPr>
          <a:xfrm rot="5400000">
            <a:off x="440446" y="1295374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矩形 2">
            <a:extLst>
              <a:ext uri="{FF2B5EF4-FFF2-40B4-BE49-F238E27FC236}">
                <a16:creationId xmlns:a16="http://schemas.microsoft.com/office/drawing/2014/main" id="{B6C4B608-F47C-4DFE-A8D7-D17AF2729BA7}"/>
              </a:ext>
            </a:extLst>
          </p:cNvPr>
          <p:cNvSpPr/>
          <p:nvPr userDrawn="1"/>
        </p:nvSpPr>
        <p:spPr>
          <a:xfrm rot="5400000">
            <a:off x="315136" y="117698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矩形 2">
            <a:extLst>
              <a:ext uri="{FF2B5EF4-FFF2-40B4-BE49-F238E27FC236}">
                <a16:creationId xmlns:a16="http://schemas.microsoft.com/office/drawing/2014/main" id="{6BF02492-D543-4406-816C-D46181BD7031}"/>
              </a:ext>
            </a:extLst>
          </p:cNvPr>
          <p:cNvSpPr/>
          <p:nvPr userDrawn="1"/>
        </p:nvSpPr>
        <p:spPr>
          <a:xfrm rot="5400000">
            <a:off x="906560" y="1633477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矩形 2">
            <a:extLst>
              <a:ext uri="{FF2B5EF4-FFF2-40B4-BE49-F238E27FC236}">
                <a16:creationId xmlns:a16="http://schemas.microsoft.com/office/drawing/2014/main" id="{CD0D8E03-1B80-4980-828C-F0D2C707C46D}"/>
              </a:ext>
            </a:extLst>
          </p:cNvPr>
          <p:cNvSpPr/>
          <p:nvPr userDrawn="1"/>
        </p:nvSpPr>
        <p:spPr>
          <a:xfrm rot="5400000">
            <a:off x="906560" y="2161641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矩形 2">
            <a:extLst>
              <a:ext uri="{FF2B5EF4-FFF2-40B4-BE49-F238E27FC236}">
                <a16:creationId xmlns:a16="http://schemas.microsoft.com/office/drawing/2014/main" id="{D0BFFEF7-DDD7-4F1F-A623-1FAFD40E687B}"/>
              </a:ext>
            </a:extLst>
          </p:cNvPr>
          <p:cNvSpPr/>
          <p:nvPr userDrawn="1"/>
        </p:nvSpPr>
        <p:spPr>
          <a:xfrm rot="5400000">
            <a:off x="440446" y="2097118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矩形 2">
            <a:extLst>
              <a:ext uri="{FF2B5EF4-FFF2-40B4-BE49-F238E27FC236}">
                <a16:creationId xmlns:a16="http://schemas.microsoft.com/office/drawing/2014/main" id="{312905BD-4293-4FB3-A895-B4C4C7FC86BC}"/>
              </a:ext>
            </a:extLst>
          </p:cNvPr>
          <p:cNvSpPr/>
          <p:nvPr userDrawn="1"/>
        </p:nvSpPr>
        <p:spPr>
          <a:xfrm rot="5400000">
            <a:off x="367402" y="2970980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矩形 2">
            <a:extLst>
              <a:ext uri="{FF2B5EF4-FFF2-40B4-BE49-F238E27FC236}">
                <a16:creationId xmlns:a16="http://schemas.microsoft.com/office/drawing/2014/main" id="{951472E5-65B5-4CA5-91AD-7FA7F8B186C6}"/>
              </a:ext>
            </a:extLst>
          </p:cNvPr>
          <p:cNvSpPr/>
          <p:nvPr userDrawn="1"/>
        </p:nvSpPr>
        <p:spPr>
          <a:xfrm rot="5400000">
            <a:off x="486335" y="3963123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矩形 2">
            <a:extLst>
              <a:ext uri="{FF2B5EF4-FFF2-40B4-BE49-F238E27FC236}">
                <a16:creationId xmlns:a16="http://schemas.microsoft.com/office/drawing/2014/main" id="{1514706A-6A0F-4326-AE82-2298136ECEB6}"/>
              </a:ext>
            </a:extLst>
          </p:cNvPr>
          <p:cNvSpPr/>
          <p:nvPr userDrawn="1"/>
        </p:nvSpPr>
        <p:spPr>
          <a:xfrm rot="5400000">
            <a:off x="-335752" y="4149984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矩形 2">
            <a:extLst>
              <a:ext uri="{FF2B5EF4-FFF2-40B4-BE49-F238E27FC236}">
                <a16:creationId xmlns:a16="http://schemas.microsoft.com/office/drawing/2014/main" id="{1A934DBD-B7C0-4879-8D33-487651C1A8B1}"/>
              </a:ext>
            </a:extLst>
          </p:cNvPr>
          <p:cNvSpPr/>
          <p:nvPr userDrawn="1"/>
        </p:nvSpPr>
        <p:spPr>
          <a:xfrm rot="5400000">
            <a:off x="486335" y="4623674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矩形 2">
            <a:extLst>
              <a:ext uri="{FF2B5EF4-FFF2-40B4-BE49-F238E27FC236}">
                <a16:creationId xmlns:a16="http://schemas.microsoft.com/office/drawing/2014/main" id="{81DE4589-9C64-48DA-AF90-37FFE645EEFD}"/>
              </a:ext>
            </a:extLst>
          </p:cNvPr>
          <p:cNvSpPr/>
          <p:nvPr userDrawn="1"/>
        </p:nvSpPr>
        <p:spPr>
          <a:xfrm rot="5400000">
            <a:off x="795492" y="431393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" name="矩形 2">
            <a:extLst>
              <a:ext uri="{FF2B5EF4-FFF2-40B4-BE49-F238E27FC236}">
                <a16:creationId xmlns:a16="http://schemas.microsoft.com/office/drawing/2014/main" id="{67893488-E519-4D16-8E13-9B85ECB4B37F}"/>
              </a:ext>
            </a:extLst>
          </p:cNvPr>
          <p:cNvSpPr/>
          <p:nvPr userDrawn="1"/>
        </p:nvSpPr>
        <p:spPr>
          <a:xfrm rot="5400000">
            <a:off x="1106720" y="4010387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矩形 2">
            <a:extLst>
              <a:ext uri="{FF2B5EF4-FFF2-40B4-BE49-F238E27FC236}">
                <a16:creationId xmlns:a16="http://schemas.microsoft.com/office/drawing/2014/main" id="{4A1A7988-3376-4304-B06E-D9AB69CFFE0F}"/>
              </a:ext>
            </a:extLst>
          </p:cNvPr>
          <p:cNvSpPr/>
          <p:nvPr userDrawn="1"/>
        </p:nvSpPr>
        <p:spPr>
          <a:xfrm rot="5400000">
            <a:off x="1104649" y="3392972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矩形 2">
            <a:extLst>
              <a:ext uri="{FF2B5EF4-FFF2-40B4-BE49-F238E27FC236}">
                <a16:creationId xmlns:a16="http://schemas.microsoft.com/office/drawing/2014/main" id="{E46D9D9A-B261-4DD2-80CD-1E711F706F97}"/>
              </a:ext>
            </a:extLst>
          </p:cNvPr>
          <p:cNvSpPr/>
          <p:nvPr userDrawn="1"/>
        </p:nvSpPr>
        <p:spPr>
          <a:xfrm rot="5400000">
            <a:off x="-233773" y="2840433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矩形 2">
            <a:extLst>
              <a:ext uri="{FF2B5EF4-FFF2-40B4-BE49-F238E27FC236}">
                <a16:creationId xmlns:a16="http://schemas.microsoft.com/office/drawing/2014/main" id="{92CE109B-50E9-4A3D-8D54-CAC8010BD77E}"/>
              </a:ext>
            </a:extLst>
          </p:cNvPr>
          <p:cNvSpPr/>
          <p:nvPr userDrawn="1"/>
        </p:nvSpPr>
        <p:spPr>
          <a:xfrm rot="5400000">
            <a:off x="-457281" y="-175093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矩形 2">
            <a:extLst>
              <a:ext uri="{FF2B5EF4-FFF2-40B4-BE49-F238E27FC236}">
                <a16:creationId xmlns:a16="http://schemas.microsoft.com/office/drawing/2014/main" id="{7C1A5AF2-C73D-4697-BCC3-C6CD6C24287F}"/>
              </a:ext>
            </a:extLst>
          </p:cNvPr>
          <p:cNvSpPr/>
          <p:nvPr userDrawn="1"/>
        </p:nvSpPr>
        <p:spPr>
          <a:xfrm rot="5400000">
            <a:off x="151528" y="1207865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矩形 2">
            <a:extLst>
              <a:ext uri="{FF2B5EF4-FFF2-40B4-BE49-F238E27FC236}">
                <a16:creationId xmlns:a16="http://schemas.microsoft.com/office/drawing/2014/main" id="{D28C7552-1ECF-4A28-92B6-287A87692DF8}"/>
              </a:ext>
            </a:extLst>
          </p:cNvPr>
          <p:cNvSpPr/>
          <p:nvPr userDrawn="1"/>
        </p:nvSpPr>
        <p:spPr>
          <a:xfrm rot="5400000">
            <a:off x="151528" y="2228650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矩形 2">
            <a:extLst>
              <a:ext uri="{FF2B5EF4-FFF2-40B4-BE49-F238E27FC236}">
                <a16:creationId xmlns:a16="http://schemas.microsoft.com/office/drawing/2014/main" id="{C5D9D412-A85F-41C1-B869-9369C894DD4C}"/>
              </a:ext>
            </a:extLst>
          </p:cNvPr>
          <p:cNvSpPr/>
          <p:nvPr userDrawn="1"/>
        </p:nvSpPr>
        <p:spPr>
          <a:xfrm rot="5400000">
            <a:off x="-75391" y="3569140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矩形 2">
            <a:extLst>
              <a:ext uri="{FF2B5EF4-FFF2-40B4-BE49-F238E27FC236}">
                <a16:creationId xmlns:a16="http://schemas.microsoft.com/office/drawing/2014/main" id="{583000D7-B71C-4D42-80C6-F89C417428A0}"/>
              </a:ext>
            </a:extLst>
          </p:cNvPr>
          <p:cNvSpPr/>
          <p:nvPr userDrawn="1"/>
        </p:nvSpPr>
        <p:spPr>
          <a:xfrm rot="5400000">
            <a:off x="1306481" y="1184509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矩形 2">
            <a:extLst>
              <a:ext uri="{FF2B5EF4-FFF2-40B4-BE49-F238E27FC236}">
                <a16:creationId xmlns:a16="http://schemas.microsoft.com/office/drawing/2014/main" id="{C9C121F8-05E2-445E-B20C-219B0D7ECA5C}"/>
              </a:ext>
            </a:extLst>
          </p:cNvPr>
          <p:cNvSpPr/>
          <p:nvPr userDrawn="1"/>
        </p:nvSpPr>
        <p:spPr>
          <a:xfrm rot="5400000">
            <a:off x="-700570" y="776139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矩形 2">
            <a:extLst>
              <a:ext uri="{FF2B5EF4-FFF2-40B4-BE49-F238E27FC236}">
                <a16:creationId xmlns:a16="http://schemas.microsoft.com/office/drawing/2014/main" id="{FA0C4FAE-CD66-45CB-8C62-E02F208322BA}"/>
              </a:ext>
            </a:extLst>
          </p:cNvPr>
          <p:cNvSpPr/>
          <p:nvPr userDrawn="1"/>
        </p:nvSpPr>
        <p:spPr>
          <a:xfrm rot="5400000">
            <a:off x="-407031" y="2619045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矩形 2">
            <a:extLst>
              <a:ext uri="{FF2B5EF4-FFF2-40B4-BE49-F238E27FC236}">
                <a16:creationId xmlns:a16="http://schemas.microsoft.com/office/drawing/2014/main" id="{1E9E2CDB-6E9E-4115-B48E-EBF49081FD99}"/>
              </a:ext>
            </a:extLst>
          </p:cNvPr>
          <p:cNvSpPr/>
          <p:nvPr userDrawn="1"/>
        </p:nvSpPr>
        <p:spPr>
          <a:xfrm rot="5400000">
            <a:off x="361002" y="3725314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矩形 2">
            <a:extLst>
              <a:ext uri="{FF2B5EF4-FFF2-40B4-BE49-F238E27FC236}">
                <a16:creationId xmlns:a16="http://schemas.microsoft.com/office/drawing/2014/main" id="{CF434911-966B-4001-A022-D86D84B9D7B7}"/>
              </a:ext>
            </a:extLst>
          </p:cNvPr>
          <p:cNvSpPr/>
          <p:nvPr userDrawn="1"/>
        </p:nvSpPr>
        <p:spPr>
          <a:xfrm rot="5400000">
            <a:off x="1277524" y="2767053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矩形 2">
            <a:extLst>
              <a:ext uri="{FF2B5EF4-FFF2-40B4-BE49-F238E27FC236}">
                <a16:creationId xmlns:a16="http://schemas.microsoft.com/office/drawing/2014/main" id="{E858E05F-BAD6-41FD-9E54-8490D2872F6E}"/>
              </a:ext>
            </a:extLst>
          </p:cNvPr>
          <p:cNvSpPr/>
          <p:nvPr userDrawn="1"/>
        </p:nvSpPr>
        <p:spPr>
          <a:xfrm rot="5400000">
            <a:off x="1881487" y="2071264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矩形 2">
            <a:extLst>
              <a:ext uri="{FF2B5EF4-FFF2-40B4-BE49-F238E27FC236}">
                <a16:creationId xmlns:a16="http://schemas.microsoft.com/office/drawing/2014/main" id="{396BAA6D-227C-4FE9-8BB9-DDF0144FE3B8}"/>
              </a:ext>
            </a:extLst>
          </p:cNvPr>
          <p:cNvSpPr/>
          <p:nvPr userDrawn="1"/>
        </p:nvSpPr>
        <p:spPr>
          <a:xfrm rot="5400000">
            <a:off x="1687430" y="2534823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矩形 2">
            <a:extLst>
              <a:ext uri="{FF2B5EF4-FFF2-40B4-BE49-F238E27FC236}">
                <a16:creationId xmlns:a16="http://schemas.microsoft.com/office/drawing/2014/main" id="{5143DA93-C259-4C90-A537-8F4DDF6FFC73}"/>
              </a:ext>
            </a:extLst>
          </p:cNvPr>
          <p:cNvSpPr/>
          <p:nvPr userDrawn="1"/>
        </p:nvSpPr>
        <p:spPr>
          <a:xfrm rot="5400000">
            <a:off x="1501312" y="4232261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矩形 2">
            <a:extLst>
              <a:ext uri="{FF2B5EF4-FFF2-40B4-BE49-F238E27FC236}">
                <a16:creationId xmlns:a16="http://schemas.microsoft.com/office/drawing/2014/main" id="{BA03DCAE-4F9B-419D-9033-71569434CB3B}"/>
              </a:ext>
            </a:extLst>
          </p:cNvPr>
          <p:cNvSpPr/>
          <p:nvPr userDrawn="1"/>
        </p:nvSpPr>
        <p:spPr>
          <a:xfrm rot="5400000">
            <a:off x="1164999" y="4749137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矩形 2">
            <a:extLst>
              <a:ext uri="{FF2B5EF4-FFF2-40B4-BE49-F238E27FC236}">
                <a16:creationId xmlns:a16="http://schemas.microsoft.com/office/drawing/2014/main" id="{27BBAE69-615E-4544-831E-39D7F834657D}"/>
              </a:ext>
            </a:extLst>
          </p:cNvPr>
          <p:cNvSpPr/>
          <p:nvPr userDrawn="1"/>
        </p:nvSpPr>
        <p:spPr>
          <a:xfrm rot="5400000">
            <a:off x="-470723" y="2255402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矩形 2">
            <a:extLst>
              <a:ext uri="{FF2B5EF4-FFF2-40B4-BE49-F238E27FC236}">
                <a16:creationId xmlns:a16="http://schemas.microsoft.com/office/drawing/2014/main" id="{9CA27399-D33A-4B4E-AE1F-C90BF3095F2A}"/>
              </a:ext>
            </a:extLst>
          </p:cNvPr>
          <p:cNvSpPr/>
          <p:nvPr userDrawn="1"/>
        </p:nvSpPr>
        <p:spPr>
          <a:xfrm rot="5400000">
            <a:off x="197724" y="4221698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0" name="矩形 2">
            <a:extLst>
              <a:ext uri="{FF2B5EF4-FFF2-40B4-BE49-F238E27FC236}">
                <a16:creationId xmlns:a16="http://schemas.microsoft.com/office/drawing/2014/main" id="{F6CB3EF8-4B92-4709-B8CF-910036DD1CE9}"/>
              </a:ext>
            </a:extLst>
          </p:cNvPr>
          <p:cNvSpPr/>
          <p:nvPr userDrawn="1"/>
        </p:nvSpPr>
        <p:spPr>
          <a:xfrm rot="5400000">
            <a:off x="176184" y="940564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1" name="矩形 2">
            <a:extLst>
              <a:ext uri="{FF2B5EF4-FFF2-40B4-BE49-F238E27FC236}">
                <a16:creationId xmlns:a16="http://schemas.microsoft.com/office/drawing/2014/main" id="{7F15CE4D-D653-4609-B06C-166DBE593B9D}"/>
              </a:ext>
            </a:extLst>
          </p:cNvPr>
          <p:cNvSpPr/>
          <p:nvPr userDrawn="1"/>
        </p:nvSpPr>
        <p:spPr>
          <a:xfrm rot="5400000">
            <a:off x="1184628" y="1902050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矩形 2">
            <a:extLst>
              <a:ext uri="{FF2B5EF4-FFF2-40B4-BE49-F238E27FC236}">
                <a16:creationId xmlns:a16="http://schemas.microsoft.com/office/drawing/2014/main" id="{731A5BB8-D3E8-4025-BA3A-9A0CA860F6A9}"/>
              </a:ext>
            </a:extLst>
          </p:cNvPr>
          <p:cNvSpPr/>
          <p:nvPr userDrawn="1"/>
        </p:nvSpPr>
        <p:spPr>
          <a:xfrm rot="5400000">
            <a:off x="1226534" y="247645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矩形 2">
            <a:extLst>
              <a:ext uri="{FF2B5EF4-FFF2-40B4-BE49-F238E27FC236}">
                <a16:creationId xmlns:a16="http://schemas.microsoft.com/office/drawing/2014/main" id="{923F5783-DDE7-4653-B927-A6560A062F5A}"/>
              </a:ext>
            </a:extLst>
          </p:cNvPr>
          <p:cNvSpPr/>
          <p:nvPr userDrawn="1"/>
        </p:nvSpPr>
        <p:spPr>
          <a:xfrm rot="16200000">
            <a:off x="7402359" y="1913156"/>
            <a:ext cx="2340562" cy="117028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4" name="矩形 2">
            <a:extLst>
              <a:ext uri="{FF2B5EF4-FFF2-40B4-BE49-F238E27FC236}">
                <a16:creationId xmlns:a16="http://schemas.microsoft.com/office/drawing/2014/main" id="{5BF962AC-72B5-4EC2-AC09-4F229BC2C7C3}"/>
              </a:ext>
            </a:extLst>
          </p:cNvPr>
          <p:cNvSpPr/>
          <p:nvPr userDrawn="1"/>
        </p:nvSpPr>
        <p:spPr>
          <a:xfrm rot="16200000">
            <a:off x="8150524" y="3620765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矩形 2">
            <a:extLst>
              <a:ext uri="{FF2B5EF4-FFF2-40B4-BE49-F238E27FC236}">
                <a16:creationId xmlns:a16="http://schemas.microsoft.com/office/drawing/2014/main" id="{E056E7C4-7562-4DF8-91BE-6C1BAE412E43}"/>
              </a:ext>
            </a:extLst>
          </p:cNvPr>
          <p:cNvSpPr/>
          <p:nvPr userDrawn="1"/>
        </p:nvSpPr>
        <p:spPr>
          <a:xfrm rot="16200000">
            <a:off x="7913119" y="3425486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矩形 2">
            <a:extLst>
              <a:ext uri="{FF2B5EF4-FFF2-40B4-BE49-F238E27FC236}">
                <a16:creationId xmlns:a16="http://schemas.microsoft.com/office/drawing/2014/main" id="{4AB0B05B-6D7E-4AB6-9B75-7798DB446C6D}"/>
              </a:ext>
            </a:extLst>
          </p:cNvPr>
          <p:cNvSpPr/>
          <p:nvPr userDrawn="1"/>
        </p:nvSpPr>
        <p:spPr>
          <a:xfrm rot="16200000">
            <a:off x="7539660" y="4355011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矩形 2">
            <a:extLst>
              <a:ext uri="{FF2B5EF4-FFF2-40B4-BE49-F238E27FC236}">
                <a16:creationId xmlns:a16="http://schemas.microsoft.com/office/drawing/2014/main" id="{36EAB852-2584-4AB1-9194-4BD7BD187774}"/>
              </a:ext>
            </a:extLst>
          </p:cNvPr>
          <p:cNvSpPr/>
          <p:nvPr userDrawn="1"/>
        </p:nvSpPr>
        <p:spPr>
          <a:xfrm rot="16200000">
            <a:off x="7704062" y="3216430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矩形 2">
            <a:extLst>
              <a:ext uri="{FF2B5EF4-FFF2-40B4-BE49-F238E27FC236}">
                <a16:creationId xmlns:a16="http://schemas.microsoft.com/office/drawing/2014/main" id="{C637ABB4-AF00-4E9A-9AC5-9B4FBBE270B2}"/>
              </a:ext>
            </a:extLst>
          </p:cNvPr>
          <p:cNvSpPr/>
          <p:nvPr userDrawn="1"/>
        </p:nvSpPr>
        <p:spPr>
          <a:xfrm rot="16200000">
            <a:off x="7704062" y="2688266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矩形 2">
            <a:extLst>
              <a:ext uri="{FF2B5EF4-FFF2-40B4-BE49-F238E27FC236}">
                <a16:creationId xmlns:a16="http://schemas.microsoft.com/office/drawing/2014/main" id="{918DB8C2-B521-4E0D-B7D0-17758E620C90}"/>
              </a:ext>
            </a:extLst>
          </p:cNvPr>
          <p:cNvSpPr/>
          <p:nvPr userDrawn="1"/>
        </p:nvSpPr>
        <p:spPr>
          <a:xfrm rot="16200000">
            <a:off x="7913119" y="2623742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矩形 2">
            <a:extLst>
              <a:ext uri="{FF2B5EF4-FFF2-40B4-BE49-F238E27FC236}">
                <a16:creationId xmlns:a16="http://schemas.microsoft.com/office/drawing/2014/main" id="{205C34FC-DD20-444B-AEA6-329A80D44E5B}"/>
              </a:ext>
            </a:extLst>
          </p:cNvPr>
          <p:cNvSpPr/>
          <p:nvPr userDrawn="1"/>
        </p:nvSpPr>
        <p:spPr>
          <a:xfrm rot="16200000">
            <a:off x="7696061" y="1605865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矩形 2">
            <a:extLst>
              <a:ext uri="{FF2B5EF4-FFF2-40B4-BE49-F238E27FC236}">
                <a16:creationId xmlns:a16="http://schemas.microsoft.com/office/drawing/2014/main" id="{E261CAA9-9A7C-40CB-806D-906FFBCA2C4D}"/>
              </a:ext>
            </a:extLst>
          </p:cNvPr>
          <p:cNvSpPr/>
          <p:nvPr userDrawn="1"/>
        </p:nvSpPr>
        <p:spPr>
          <a:xfrm rot="16200000">
            <a:off x="8051961" y="850689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矩形 2">
            <a:extLst>
              <a:ext uri="{FF2B5EF4-FFF2-40B4-BE49-F238E27FC236}">
                <a16:creationId xmlns:a16="http://schemas.microsoft.com/office/drawing/2014/main" id="{D2FFB5E0-9E5B-4F0F-94C1-82E743D357B9}"/>
              </a:ext>
            </a:extLst>
          </p:cNvPr>
          <p:cNvSpPr/>
          <p:nvPr userDrawn="1"/>
        </p:nvSpPr>
        <p:spPr>
          <a:xfrm rot="16200000">
            <a:off x="8150524" y="301479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矩形 2">
            <a:extLst>
              <a:ext uri="{FF2B5EF4-FFF2-40B4-BE49-F238E27FC236}">
                <a16:creationId xmlns:a16="http://schemas.microsoft.com/office/drawing/2014/main" id="{A97765A8-A326-45EB-BB86-599BF57B3ABE}"/>
              </a:ext>
            </a:extLst>
          </p:cNvPr>
          <p:cNvSpPr/>
          <p:nvPr userDrawn="1"/>
        </p:nvSpPr>
        <p:spPr>
          <a:xfrm rot="16200000">
            <a:off x="8051961" y="190138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矩形 2">
            <a:extLst>
              <a:ext uri="{FF2B5EF4-FFF2-40B4-BE49-F238E27FC236}">
                <a16:creationId xmlns:a16="http://schemas.microsoft.com/office/drawing/2014/main" id="{86CE4AA3-2A10-47DD-AAF1-8B6678B0F10F}"/>
              </a:ext>
            </a:extLst>
          </p:cNvPr>
          <p:cNvSpPr/>
          <p:nvPr userDrawn="1"/>
        </p:nvSpPr>
        <p:spPr>
          <a:xfrm rot="16200000">
            <a:off x="7742804" y="49988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矩形 2">
            <a:extLst>
              <a:ext uri="{FF2B5EF4-FFF2-40B4-BE49-F238E27FC236}">
                <a16:creationId xmlns:a16="http://schemas.microsoft.com/office/drawing/2014/main" id="{AFDFBF5E-EBB5-4DCB-94E8-5F3371ABA768}"/>
              </a:ext>
            </a:extLst>
          </p:cNvPr>
          <p:cNvSpPr/>
          <p:nvPr userDrawn="1"/>
        </p:nvSpPr>
        <p:spPr>
          <a:xfrm rot="16200000">
            <a:off x="7439845" y="807552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矩形 2">
            <a:extLst>
              <a:ext uri="{FF2B5EF4-FFF2-40B4-BE49-F238E27FC236}">
                <a16:creationId xmlns:a16="http://schemas.microsoft.com/office/drawing/2014/main" id="{B50FCA90-FC6D-49A1-997E-D76A471E57ED}"/>
              </a:ext>
            </a:extLst>
          </p:cNvPr>
          <p:cNvSpPr/>
          <p:nvPr userDrawn="1"/>
        </p:nvSpPr>
        <p:spPr>
          <a:xfrm rot="16200000">
            <a:off x="7433647" y="1420840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矩形 2">
            <a:extLst>
              <a:ext uri="{FF2B5EF4-FFF2-40B4-BE49-F238E27FC236}">
                <a16:creationId xmlns:a16="http://schemas.microsoft.com/office/drawing/2014/main" id="{124A90EB-2D6E-412E-A73A-D8C5FB268217}"/>
              </a:ext>
            </a:extLst>
          </p:cNvPr>
          <p:cNvSpPr/>
          <p:nvPr userDrawn="1"/>
        </p:nvSpPr>
        <p:spPr>
          <a:xfrm rot="16200000">
            <a:off x="8456467" y="1814992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矩形 2">
            <a:extLst>
              <a:ext uri="{FF2B5EF4-FFF2-40B4-BE49-F238E27FC236}">
                <a16:creationId xmlns:a16="http://schemas.microsoft.com/office/drawing/2014/main" id="{977FC790-21FC-4A41-8C2E-B44D0C44317B}"/>
              </a:ext>
            </a:extLst>
          </p:cNvPr>
          <p:cNvSpPr/>
          <p:nvPr userDrawn="1"/>
        </p:nvSpPr>
        <p:spPr>
          <a:xfrm rot="16200000">
            <a:off x="7785940" y="4383500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矩形 2">
            <a:extLst>
              <a:ext uri="{FF2B5EF4-FFF2-40B4-BE49-F238E27FC236}">
                <a16:creationId xmlns:a16="http://schemas.microsoft.com/office/drawing/2014/main" id="{1489E5A1-E8F1-4242-A2A9-9F606A45E976}"/>
              </a:ext>
            </a:extLst>
          </p:cNvPr>
          <p:cNvSpPr/>
          <p:nvPr userDrawn="1"/>
        </p:nvSpPr>
        <p:spPr>
          <a:xfrm rot="16200000">
            <a:off x="8427737" y="3626393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矩形 2">
            <a:extLst>
              <a:ext uri="{FF2B5EF4-FFF2-40B4-BE49-F238E27FC236}">
                <a16:creationId xmlns:a16="http://schemas.microsoft.com/office/drawing/2014/main" id="{F2479151-9EE8-42C6-AB6E-EC413409B7BD}"/>
              </a:ext>
            </a:extLst>
          </p:cNvPr>
          <p:cNvSpPr/>
          <p:nvPr userDrawn="1"/>
        </p:nvSpPr>
        <p:spPr>
          <a:xfrm rot="16200000">
            <a:off x="8427737" y="2605608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矩形 2">
            <a:extLst>
              <a:ext uri="{FF2B5EF4-FFF2-40B4-BE49-F238E27FC236}">
                <a16:creationId xmlns:a16="http://schemas.microsoft.com/office/drawing/2014/main" id="{BE3A5359-19A1-4992-8FE2-045B92064CEB}"/>
              </a:ext>
            </a:extLst>
          </p:cNvPr>
          <p:cNvSpPr/>
          <p:nvPr userDrawn="1"/>
        </p:nvSpPr>
        <p:spPr>
          <a:xfrm rot="16200000">
            <a:off x="8276086" y="1076191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矩形 2">
            <a:extLst>
              <a:ext uri="{FF2B5EF4-FFF2-40B4-BE49-F238E27FC236}">
                <a16:creationId xmlns:a16="http://schemas.microsoft.com/office/drawing/2014/main" id="{B89D56ED-EA27-46BD-BFD0-949EB04F872E}"/>
              </a:ext>
            </a:extLst>
          </p:cNvPr>
          <p:cNvSpPr/>
          <p:nvPr userDrawn="1"/>
        </p:nvSpPr>
        <p:spPr>
          <a:xfrm rot="16200000">
            <a:off x="7491229" y="3814035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矩形 2">
            <a:extLst>
              <a:ext uri="{FF2B5EF4-FFF2-40B4-BE49-F238E27FC236}">
                <a16:creationId xmlns:a16="http://schemas.microsoft.com/office/drawing/2014/main" id="{C26E62D0-03D2-48A2-ADBB-149AE05A771F}"/>
              </a:ext>
            </a:extLst>
          </p:cNvPr>
          <p:cNvSpPr/>
          <p:nvPr userDrawn="1"/>
        </p:nvSpPr>
        <p:spPr>
          <a:xfrm rot="16200000">
            <a:off x="7286929" y="3063551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矩形 2">
            <a:extLst>
              <a:ext uri="{FF2B5EF4-FFF2-40B4-BE49-F238E27FC236}">
                <a16:creationId xmlns:a16="http://schemas.microsoft.com/office/drawing/2014/main" id="{BEE6F397-FC6D-4672-A5AB-D9DC87E86D59}"/>
              </a:ext>
            </a:extLst>
          </p:cNvPr>
          <p:cNvSpPr/>
          <p:nvPr userDrawn="1"/>
        </p:nvSpPr>
        <p:spPr>
          <a:xfrm rot="16200000">
            <a:off x="8165890" y="1805786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5" name="矩形 2">
            <a:extLst>
              <a:ext uri="{FF2B5EF4-FFF2-40B4-BE49-F238E27FC236}">
                <a16:creationId xmlns:a16="http://schemas.microsoft.com/office/drawing/2014/main" id="{9F32AC8E-B1B1-4F6E-AF05-2FF1FC4D637F}"/>
              </a:ext>
            </a:extLst>
          </p:cNvPr>
          <p:cNvSpPr/>
          <p:nvPr userDrawn="1"/>
        </p:nvSpPr>
        <p:spPr>
          <a:xfrm rot="16200000">
            <a:off x="7703908" y="852253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矩形 2">
            <a:extLst>
              <a:ext uri="{FF2B5EF4-FFF2-40B4-BE49-F238E27FC236}">
                <a16:creationId xmlns:a16="http://schemas.microsoft.com/office/drawing/2014/main" id="{F63BE9D2-A663-4835-9133-E91A74E65C11}"/>
              </a:ext>
            </a:extLst>
          </p:cNvPr>
          <p:cNvSpPr/>
          <p:nvPr userDrawn="1"/>
        </p:nvSpPr>
        <p:spPr>
          <a:xfrm rot="16200000">
            <a:off x="7333824" y="2083216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矩形 2">
            <a:extLst>
              <a:ext uri="{FF2B5EF4-FFF2-40B4-BE49-F238E27FC236}">
                <a16:creationId xmlns:a16="http://schemas.microsoft.com/office/drawing/2014/main" id="{5450D0DE-E91E-44B0-A8A5-C9B6F82021D3}"/>
              </a:ext>
            </a:extLst>
          </p:cNvPr>
          <p:cNvSpPr/>
          <p:nvPr userDrawn="1"/>
        </p:nvSpPr>
        <p:spPr>
          <a:xfrm rot="16200000">
            <a:off x="6973559" y="2900624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矩形 2">
            <a:extLst>
              <a:ext uri="{FF2B5EF4-FFF2-40B4-BE49-F238E27FC236}">
                <a16:creationId xmlns:a16="http://schemas.microsoft.com/office/drawing/2014/main" id="{8943474B-3A9A-4138-936A-A54F5FA6FA77}"/>
              </a:ext>
            </a:extLst>
          </p:cNvPr>
          <p:cNvSpPr/>
          <p:nvPr userDrawn="1"/>
        </p:nvSpPr>
        <p:spPr>
          <a:xfrm rot="16200000">
            <a:off x="7110280" y="2408451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矩形 2">
            <a:extLst>
              <a:ext uri="{FF2B5EF4-FFF2-40B4-BE49-F238E27FC236}">
                <a16:creationId xmlns:a16="http://schemas.microsoft.com/office/drawing/2014/main" id="{12F257BE-E804-4D6D-8398-BCFAF6C6C255}"/>
              </a:ext>
            </a:extLst>
          </p:cNvPr>
          <p:cNvSpPr/>
          <p:nvPr userDrawn="1"/>
        </p:nvSpPr>
        <p:spPr>
          <a:xfrm rot="16200000">
            <a:off x="7396060" y="760750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矩形 2">
            <a:extLst>
              <a:ext uri="{FF2B5EF4-FFF2-40B4-BE49-F238E27FC236}">
                <a16:creationId xmlns:a16="http://schemas.microsoft.com/office/drawing/2014/main" id="{E043D746-8499-418B-86FE-FCF79E33DE69}"/>
              </a:ext>
            </a:extLst>
          </p:cNvPr>
          <p:cNvSpPr/>
          <p:nvPr userDrawn="1"/>
        </p:nvSpPr>
        <p:spPr>
          <a:xfrm rot="16200000">
            <a:off x="7563822" y="159758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1" name="矩形 2">
            <a:extLst>
              <a:ext uri="{FF2B5EF4-FFF2-40B4-BE49-F238E27FC236}">
                <a16:creationId xmlns:a16="http://schemas.microsoft.com/office/drawing/2014/main" id="{F7318479-2889-4D7E-B429-504B3E995267}"/>
              </a:ext>
            </a:extLst>
          </p:cNvPr>
          <p:cNvSpPr/>
          <p:nvPr userDrawn="1"/>
        </p:nvSpPr>
        <p:spPr>
          <a:xfrm rot="16200000">
            <a:off x="7745609" y="1926117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2" name="矩形 2">
            <a:extLst>
              <a:ext uri="{FF2B5EF4-FFF2-40B4-BE49-F238E27FC236}">
                <a16:creationId xmlns:a16="http://schemas.microsoft.com/office/drawing/2014/main" id="{915E9DCC-654A-4CF1-8DB7-1A0BBE8C246E}"/>
              </a:ext>
            </a:extLst>
          </p:cNvPr>
          <p:cNvSpPr/>
          <p:nvPr userDrawn="1"/>
        </p:nvSpPr>
        <p:spPr>
          <a:xfrm rot="16200000">
            <a:off x="8071565" y="457024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3" name="矩形 2">
            <a:extLst>
              <a:ext uri="{FF2B5EF4-FFF2-40B4-BE49-F238E27FC236}">
                <a16:creationId xmlns:a16="http://schemas.microsoft.com/office/drawing/2014/main" id="{CD9C263C-F44A-49F1-B7F7-82D95CA21132}"/>
              </a:ext>
            </a:extLst>
          </p:cNvPr>
          <p:cNvSpPr/>
          <p:nvPr userDrawn="1"/>
        </p:nvSpPr>
        <p:spPr>
          <a:xfrm rot="16200000">
            <a:off x="8093105" y="3738158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4" name="矩形 2">
            <a:extLst>
              <a:ext uri="{FF2B5EF4-FFF2-40B4-BE49-F238E27FC236}">
                <a16:creationId xmlns:a16="http://schemas.microsoft.com/office/drawing/2014/main" id="{6AA51649-3D35-4321-BF20-DA762E225E97}"/>
              </a:ext>
            </a:extLst>
          </p:cNvPr>
          <p:cNvSpPr/>
          <p:nvPr userDrawn="1"/>
        </p:nvSpPr>
        <p:spPr>
          <a:xfrm rot="16200000">
            <a:off x="7444988" y="2956836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5" name="矩形 2">
            <a:extLst>
              <a:ext uri="{FF2B5EF4-FFF2-40B4-BE49-F238E27FC236}">
                <a16:creationId xmlns:a16="http://schemas.microsoft.com/office/drawing/2014/main" id="{873BBFAA-BA40-49E8-9076-DE66F08877EB}"/>
              </a:ext>
            </a:extLst>
          </p:cNvPr>
          <p:cNvSpPr/>
          <p:nvPr userDrawn="1"/>
        </p:nvSpPr>
        <p:spPr>
          <a:xfrm rot="16200000">
            <a:off x="7670838" y="4745366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" name="矩形 2">
            <a:extLst>
              <a:ext uri="{FF2B5EF4-FFF2-40B4-BE49-F238E27FC236}">
                <a16:creationId xmlns:a16="http://schemas.microsoft.com/office/drawing/2014/main" id="{D44A0EF2-F7E1-4315-8C6B-5D24D93425BC}"/>
              </a:ext>
            </a:extLst>
          </p:cNvPr>
          <p:cNvSpPr/>
          <p:nvPr userDrawn="1"/>
        </p:nvSpPr>
        <p:spPr>
          <a:xfrm rot="16200000">
            <a:off x="6602252" y="1252110"/>
            <a:ext cx="221029" cy="11030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7" name="矩形 2">
            <a:extLst>
              <a:ext uri="{FF2B5EF4-FFF2-40B4-BE49-F238E27FC236}">
                <a16:creationId xmlns:a16="http://schemas.microsoft.com/office/drawing/2014/main" id="{5C6CBFA0-793C-4F8C-BCE4-478B7F56B787}"/>
              </a:ext>
            </a:extLst>
          </p:cNvPr>
          <p:cNvSpPr/>
          <p:nvPr userDrawn="1"/>
        </p:nvSpPr>
        <p:spPr>
          <a:xfrm rot="16200000">
            <a:off x="6789362" y="863370"/>
            <a:ext cx="346918" cy="1731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8" name="矩形 2">
            <a:extLst>
              <a:ext uri="{FF2B5EF4-FFF2-40B4-BE49-F238E27FC236}">
                <a16:creationId xmlns:a16="http://schemas.microsoft.com/office/drawing/2014/main" id="{38C848FF-629F-4A5D-9C59-9FF577B149B5}"/>
              </a:ext>
            </a:extLst>
          </p:cNvPr>
          <p:cNvSpPr/>
          <p:nvPr userDrawn="1"/>
        </p:nvSpPr>
        <p:spPr>
          <a:xfrm rot="5400000">
            <a:off x="2373847" y="3700779"/>
            <a:ext cx="151366" cy="7554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" name="矩形 2">
            <a:extLst>
              <a:ext uri="{FF2B5EF4-FFF2-40B4-BE49-F238E27FC236}">
                <a16:creationId xmlns:a16="http://schemas.microsoft.com/office/drawing/2014/main" id="{F3D06820-A77F-4690-9B72-FE18ABF360DB}"/>
              </a:ext>
            </a:extLst>
          </p:cNvPr>
          <p:cNvSpPr/>
          <p:nvPr userDrawn="1"/>
        </p:nvSpPr>
        <p:spPr>
          <a:xfrm rot="5400000">
            <a:off x="2143823" y="3999344"/>
            <a:ext cx="223729" cy="11165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矩形 2">
            <a:extLst>
              <a:ext uri="{FF2B5EF4-FFF2-40B4-BE49-F238E27FC236}">
                <a16:creationId xmlns:a16="http://schemas.microsoft.com/office/drawing/2014/main" id="{A0DF6B18-3B2D-42A1-B6B3-E587DB7A400D}"/>
              </a:ext>
            </a:extLst>
          </p:cNvPr>
          <p:cNvSpPr/>
          <p:nvPr userDrawn="1"/>
        </p:nvSpPr>
        <p:spPr>
          <a:xfrm rot="16200000" flipH="1">
            <a:off x="5353678" y="2004967"/>
            <a:ext cx="4052969" cy="202265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矩形 2">
            <a:extLst>
              <a:ext uri="{FF2B5EF4-FFF2-40B4-BE49-F238E27FC236}">
                <a16:creationId xmlns:a16="http://schemas.microsoft.com/office/drawing/2014/main" id="{AD355333-24B7-4C0D-936F-CC785EA3D59B}"/>
              </a:ext>
            </a:extLst>
          </p:cNvPr>
          <p:cNvSpPr/>
          <p:nvPr userDrawn="1"/>
        </p:nvSpPr>
        <p:spPr>
          <a:xfrm rot="16200000" flipH="1">
            <a:off x="5176719" y="159301"/>
            <a:ext cx="2384235" cy="118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矩形 2">
            <a:extLst>
              <a:ext uri="{FF2B5EF4-FFF2-40B4-BE49-F238E27FC236}">
                <a16:creationId xmlns:a16="http://schemas.microsoft.com/office/drawing/2014/main" id="{4D7A2064-28F5-4D92-A029-03DAC3550B50}"/>
              </a:ext>
            </a:extLst>
          </p:cNvPr>
          <p:cNvSpPr/>
          <p:nvPr userDrawn="1"/>
        </p:nvSpPr>
        <p:spPr>
          <a:xfrm rot="16200000" flipH="1">
            <a:off x="6043364" y="3124096"/>
            <a:ext cx="4399713" cy="219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矩形 2">
            <a:extLst>
              <a:ext uri="{FF2B5EF4-FFF2-40B4-BE49-F238E27FC236}">
                <a16:creationId xmlns:a16="http://schemas.microsoft.com/office/drawing/2014/main" id="{C5555C5C-C21E-4E01-A591-94D1E1279C8C}"/>
              </a:ext>
            </a:extLst>
          </p:cNvPr>
          <p:cNvSpPr/>
          <p:nvPr userDrawn="1"/>
        </p:nvSpPr>
        <p:spPr>
          <a:xfrm rot="16200000">
            <a:off x="6815784" y="2983211"/>
            <a:ext cx="3610375" cy="12866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A5CB5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" name="Picture 2" descr="F:\JU_Logo2018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61" y="33385"/>
            <a:ext cx="1094038" cy="115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8D9B05-4A53-41D1-AAE3-D884F9F6B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31" y="34974"/>
            <a:ext cx="1695645" cy="1153031"/>
          </a:xfrm>
          <a:prstGeom prst="rect">
            <a:avLst/>
          </a:prstGeom>
        </p:spPr>
      </p:pic>
      <p:sp>
        <p:nvSpPr>
          <p:cNvPr id="44" name="テキスト プレースホルダー 6">
            <a:extLst>
              <a:ext uri="{FF2B5EF4-FFF2-40B4-BE49-F238E27FC236}">
                <a16:creationId xmlns:a16="http://schemas.microsoft.com/office/drawing/2014/main" id="{477BC22B-AE62-48DF-B438-A9A7216F1A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986" y="1923678"/>
            <a:ext cx="5718937" cy="575484"/>
          </a:xfrm>
        </p:spPr>
        <p:txBody>
          <a:bodyPr anchor="b">
            <a:noAutofit/>
          </a:bodyPr>
          <a:lstStyle>
            <a:lvl1pPr marL="0" indent="0" algn="r" rtl="1">
              <a:buNone/>
              <a:defRPr sz="3200" b="1" u="none" baseline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lvl="0"/>
            <a:r>
              <a:rPr kumimoji="1" lang="ar-DZ" altLang="ja-JP" dirty="0"/>
              <a:t>العنوان</a:t>
            </a:r>
            <a:endParaRPr kumimoji="1" lang="ja-JP" altLang="en-US" dirty="0"/>
          </a:p>
        </p:txBody>
      </p:sp>
      <p:sp>
        <p:nvSpPr>
          <p:cNvPr id="45" name="テキスト プレースホルダー 6">
            <a:extLst>
              <a:ext uri="{FF2B5EF4-FFF2-40B4-BE49-F238E27FC236}">
                <a16:creationId xmlns:a16="http://schemas.microsoft.com/office/drawing/2014/main" id="{51BB59FC-10E6-4291-A236-573AF8ED95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6382" y="2799738"/>
            <a:ext cx="5718937" cy="575484"/>
          </a:xfrm>
        </p:spPr>
        <p:txBody>
          <a:bodyPr anchor="b">
            <a:noAutofit/>
          </a:bodyPr>
          <a:lstStyle>
            <a:lvl1pPr marL="0" indent="0" algn="r" rtl="1">
              <a:buNone/>
              <a:defRPr sz="3200" b="1" u="none" baseline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lvl="0"/>
            <a:r>
              <a:rPr kumimoji="1" lang="ar-DZ" altLang="ja-JP" dirty="0"/>
              <a:t>تقديم: </a:t>
            </a:r>
            <a:endParaRPr kumimoji="1" lang="ja-JP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5FBEE-42AB-E18A-D2D8-C2A388BBC05D}"/>
              </a:ext>
            </a:extLst>
          </p:cNvPr>
          <p:cNvSpPr txBox="1"/>
          <p:nvPr userDrawn="1"/>
        </p:nvSpPr>
        <p:spPr>
          <a:xfrm>
            <a:off x="2178448" y="4709717"/>
            <a:ext cx="4707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ar-DZ" sz="2400" b="1" u="none" kern="1200" baseline="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ماجستير إدارة الأعمال التنفيذي</a:t>
            </a:r>
            <a:endParaRPr kumimoji="1" lang="en-US" sz="2400" b="1" u="none" kern="1200" baseline="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1F6A38-6198-3737-2EC8-5934810A95A6}"/>
              </a:ext>
            </a:extLst>
          </p:cNvPr>
          <p:cNvCxnSpPr/>
          <p:nvPr userDrawn="1"/>
        </p:nvCxnSpPr>
        <p:spPr>
          <a:xfrm>
            <a:off x="3059832" y="4709717"/>
            <a:ext cx="29523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8BB00F7-45DA-69F4-B185-A6C276135D1F}"/>
              </a:ext>
            </a:extLst>
          </p:cNvPr>
          <p:cNvSpPr txBox="1"/>
          <p:nvPr userDrawn="1"/>
        </p:nvSpPr>
        <p:spPr>
          <a:xfrm>
            <a:off x="5110963" y="27196"/>
            <a:ext cx="193776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ar-DZ" sz="1400" b="1" u="none" kern="1200" baseline="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المملكة العربية السعودية</a:t>
            </a:r>
          </a:p>
          <a:p>
            <a:pPr algn="ctr"/>
            <a:r>
              <a:rPr kumimoji="1" lang="ar-DZ" sz="1400" b="1" u="none" kern="1200" baseline="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وزارة التعليم</a:t>
            </a:r>
          </a:p>
          <a:p>
            <a:pPr algn="ctr"/>
            <a:r>
              <a:rPr kumimoji="1" lang="ar-DZ" sz="1400" b="1" u="none" kern="1200" baseline="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جامعة الجوف</a:t>
            </a:r>
          </a:p>
          <a:p>
            <a:pPr algn="ctr"/>
            <a:r>
              <a:rPr kumimoji="1" lang="ar-DZ" sz="1400" b="1" u="none" kern="1200" baseline="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كلية الأعمال</a:t>
            </a:r>
          </a:p>
          <a:p>
            <a:pPr algn="ctr"/>
            <a:r>
              <a:rPr kumimoji="1" lang="ar-DZ" sz="1400" b="1" u="none" kern="1200" baseline="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قسم إدارة الأعمال </a:t>
            </a:r>
            <a:endParaRPr kumimoji="1" lang="en-US" sz="1400" b="1" u="none" kern="1200" baseline="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AD12DC-FC06-90C9-7C1F-238F3B3E39C3}"/>
              </a:ext>
            </a:extLst>
          </p:cNvPr>
          <p:cNvCxnSpPr>
            <a:cxnSpLocks/>
          </p:cNvCxnSpPr>
          <p:nvPr userDrawn="1"/>
        </p:nvCxnSpPr>
        <p:spPr>
          <a:xfrm>
            <a:off x="5609708" y="1208719"/>
            <a:ext cx="1025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6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6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2" grpId="0" animBg="1"/>
      <p:bldP spid="273" grpId="0" animBg="1"/>
      <p:bldP spid="274" grpId="0" animBg="1"/>
      <p:bldP spid="275" grpId="0" animBg="1"/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SC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745441"/>
            <a:ext cx="9144000" cy="485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317606" y="-5747"/>
            <a:ext cx="826394" cy="7997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 descr="F:\JU_Logo2018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00" y="-3665"/>
            <a:ext cx="734003" cy="77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2FCD5B-24DA-420A-93C5-B2521A1BB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" y="-5977"/>
            <a:ext cx="1088427" cy="731060"/>
          </a:xfrm>
          <a:prstGeom prst="rect">
            <a:avLst/>
          </a:prstGeom>
        </p:spPr>
      </p:pic>
      <p:sp>
        <p:nvSpPr>
          <p:cNvPr id="26" name="テキスト プレースホルダー 6">
            <a:extLst>
              <a:ext uri="{FF2B5EF4-FFF2-40B4-BE49-F238E27FC236}">
                <a16:creationId xmlns:a16="http://schemas.microsoft.com/office/drawing/2014/main" id="{5AFC28B9-348B-476C-9930-AF4034411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3165" y="205871"/>
            <a:ext cx="7074339" cy="496969"/>
          </a:xfrm>
        </p:spPr>
        <p:txBody>
          <a:bodyPr anchor="b">
            <a:noAutofit/>
          </a:bodyPr>
          <a:lstStyle>
            <a:lvl1pPr marL="0" indent="0" algn="r" rtl="1">
              <a:buNone/>
              <a:defRPr sz="2000" b="1" u="sng" baseline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lvl="0"/>
            <a:r>
              <a:rPr kumimoji="1" lang="ar-DZ" altLang="ja-JP" dirty="0"/>
              <a:t>العنوان</a:t>
            </a:r>
            <a:endParaRPr kumimoji="1" lang="ja-JP" altLang="en-US" dirty="0"/>
          </a:p>
        </p:txBody>
      </p:sp>
      <p:sp>
        <p:nvSpPr>
          <p:cNvPr id="27" name="テキスト プレースホルダー 6">
            <a:extLst>
              <a:ext uri="{FF2B5EF4-FFF2-40B4-BE49-F238E27FC236}">
                <a16:creationId xmlns:a16="http://schemas.microsoft.com/office/drawing/2014/main" id="{68EBF0D0-6869-483B-9468-6AADAE9EA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1131590"/>
            <a:ext cx="8064896" cy="3519928"/>
          </a:xfrm>
        </p:spPr>
        <p:txBody>
          <a:bodyPr anchor="t">
            <a:normAutofit/>
          </a:bodyPr>
          <a:lstStyle>
            <a:lvl1pPr marL="0" indent="0" algn="r" rtl="1">
              <a:buNone/>
              <a:defRPr sz="1800" baseline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lvl="0"/>
            <a:r>
              <a:rPr kumimoji="1" lang="ar-DZ" altLang="ja-JP" dirty="0"/>
              <a:t>النص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68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FDDBEC0-2DB8-4133-8823-AC5F1478E71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A592ADA-4250-4FCF-A651-0F312BFFC3F1}" type="datetimeFigureOut">
              <a:rPr lang="zh-CN" altLang="en-US" smtClean="0"/>
              <a:t>2024/4/19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C1D7-A78F-93C0-807B-DCE54EAAFA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51720" y="1491630"/>
            <a:ext cx="4760155" cy="789117"/>
          </a:xfrm>
        </p:spPr>
        <p:txBody>
          <a:bodyPr/>
          <a:lstStyle/>
          <a:p>
            <a:pPr algn="ctr"/>
            <a:r>
              <a:rPr lang="ar-DZ" sz="2400" dirty="0">
                <a:solidFill>
                  <a:schemeClr val="accent3">
                    <a:lumMod val="50000"/>
                  </a:schemeClr>
                </a:solidFill>
              </a:rPr>
              <a:t>عنوان المشروع البحثي</a:t>
            </a:r>
          </a:p>
          <a:p>
            <a:pPr algn="ctr"/>
            <a:r>
              <a:rPr lang="ar-S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مشروع بحثي مقدم لاستكمال متطلبات الحصول على درجة ماجستير إدارة الأعمال التنفيذي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78719A-B96A-9EDC-73AD-53A23F708F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67744" y="2362082"/>
            <a:ext cx="5203599" cy="575484"/>
          </a:xfrm>
        </p:spPr>
        <p:txBody>
          <a:bodyPr/>
          <a:lstStyle/>
          <a:p>
            <a:r>
              <a:rPr lang="ar-S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إعداد </a:t>
            </a:r>
            <a:r>
              <a:rPr lang="ar-SA" sz="18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الطالب/ة</a:t>
            </a:r>
            <a:r>
              <a:rPr lang="ar-DZ" sz="2000" dirty="0" smtClean="0"/>
              <a:t>:</a:t>
            </a:r>
            <a:endParaRPr lang="en-US" sz="2000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17365EE-4796-1766-7217-651794C5E10C}"/>
              </a:ext>
            </a:extLst>
          </p:cNvPr>
          <p:cNvSpPr txBox="1">
            <a:spLocks/>
          </p:cNvSpPr>
          <p:nvPr/>
        </p:nvSpPr>
        <p:spPr>
          <a:xfrm>
            <a:off x="251521" y="2355048"/>
            <a:ext cx="2880320" cy="575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u="none" kern="120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2000" dirty="0"/>
              <a:t>إشراف </a:t>
            </a:r>
            <a:r>
              <a:rPr lang="ar-DZ" sz="2000" dirty="0" smtClean="0"/>
              <a:t>الدكتور</a:t>
            </a:r>
            <a:r>
              <a:rPr lang="ar-SA" sz="2000" dirty="0" smtClean="0"/>
              <a:t>/ة</a:t>
            </a:r>
            <a:r>
              <a:rPr lang="ar-DZ" sz="2000" dirty="0" smtClean="0"/>
              <a:t>: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597582"/>
              </p:ext>
            </p:extLst>
          </p:nvPr>
        </p:nvGraphicFramePr>
        <p:xfrm>
          <a:off x="1475656" y="3147814"/>
          <a:ext cx="6096000" cy="146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064"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/>
                        <a:t>الصفة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/>
                        <a:t>الرتبة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/>
                        <a:t>الاسم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/>
                        <a:t>رئيساً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/>
                        <a:t>مشرفاً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 smtClean="0"/>
                        <a:t>عضواً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91880" y="2787774"/>
            <a:ext cx="20162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لجنة المناقشة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0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782B8-E31D-48B4-B412-EB9250119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ar-DZ" sz="2800" dirty="0">
                <a:solidFill>
                  <a:schemeClr val="accent3">
                    <a:lumMod val="50000"/>
                  </a:schemeClr>
                </a:solidFill>
              </a:rPr>
              <a:t>منهجية الدراسة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732C63-7425-49F0-BF5A-B1E03AB699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512" y="987574"/>
            <a:ext cx="8064896" cy="35199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0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782B8-E31D-48B4-B412-EB9250119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ar-SA" sz="2800" dirty="0" smtClean="0">
                <a:solidFill>
                  <a:schemeClr val="accent3">
                    <a:lumMod val="50000"/>
                  </a:schemeClr>
                </a:solidFill>
              </a:rPr>
              <a:t>نتائج الدراسة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732C63-7425-49F0-BF5A-B1E03AB699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512" y="987574"/>
            <a:ext cx="8064896" cy="35199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3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782B8-E31D-48B4-B412-EB9250119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ar-DZ" sz="2800" dirty="0">
                <a:solidFill>
                  <a:schemeClr val="accent3">
                    <a:lumMod val="50000"/>
                  </a:schemeClr>
                </a:solidFill>
              </a:rPr>
              <a:t>التوصيات المقترحة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732C63-7425-49F0-BF5A-B1E03AB699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512" y="1059582"/>
            <a:ext cx="8064896" cy="35199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1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FAEB7D-D1B2-62B7-2381-C52F1731F086}"/>
              </a:ext>
            </a:extLst>
          </p:cNvPr>
          <p:cNvGrpSpPr/>
          <p:nvPr/>
        </p:nvGrpSpPr>
        <p:grpSpPr>
          <a:xfrm>
            <a:off x="1619672" y="1707654"/>
            <a:ext cx="5328592" cy="2160240"/>
            <a:chOff x="0" y="603443"/>
            <a:chExt cx="8640960" cy="19519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645C38-88BA-424B-8033-461816209D94}"/>
                </a:ext>
              </a:extLst>
            </p:cNvPr>
            <p:cNvSpPr/>
            <p:nvPr/>
          </p:nvSpPr>
          <p:spPr>
            <a:xfrm>
              <a:off x="0" y="882293"/>
              <a:ext cx="8640960" cy="16731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A15884-E801-D891-2973-07FE0845543B}"/>
                </a:ext>
              </a:extLst>
            </p:cNvPr>
            <p:cNvSpPr txBox="1"/>
            <p:nvPr/>
          </p:nvSpPr>
          <p:spPr>
            <a:xfrm>
              <a:off x="104108" y="603443"/>
              <a:ext cx="8016312" cy="1673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DZ" sz="3200" b="1" kern="1200" dirty="0">
                  <a:solidFill>
                    <a:schemeClr val="accent3">
                      <a:lumMod val="50000"/>
                    </a:schemeClr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في الختام </a:t>
              </a:r>
              <a:r>
                <a:rPr lang="ar-SA" sz="3200" b="1" kern="1200" dirty="0">
                  <a:solidFill>
                    <a:schemeClr val="accent3">
                      <a:lumMod val="50000"/>
                    </a:schemeClr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شكر</a:t>
              </a:r>
              <a:r>
                <a:rPr lang="ar-DZ" sz="3200" b="1" kern="1200" dirty="0">
                  <a:solidFill>
                    <a:schemeClr val="accent3">
                      <a:lumMod val="50000"/>
                    </a:schemeClr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</a:t>
              </a:r>
              <a:r>
                <a:rPr lang="ar-SA" sz="3200" b="1" kern="1200" dirty="0">
                  <a:solidFill>
                    <a:schemeClr val="accent3">
                      <a:lumMod val="50000"/>
                    </a:schemeClr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</a:t>
              </a:r>
              <a:r>
                <a:rPr lang="ar-DZ" sz="3200" b="1" kern="1200" dirty="0">
                  <a:solidFill>
                    <a:schemeClr val="accent3">
                      <a:lumMod val="50000"/>
                    </a:schemeClr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للجنة المناقشة</a:t>
              </a:r>
            </a:p>
            <a:p>
              <a:pPr marL="0" lvl="0" indent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3200" b="1" kern="1200" dirty="0">
                  <a:solidFill>
                    <a:schemeClr val="accent3">
                      <a:lumMod val="50000"/>
                    </a:schemeClr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والسلام عليكم ورحمة الله وبركاته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بسم-الله-الرحمن-الرحي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6325"/>
            <a:ext cx="7033964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6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782B8-E31D-48B4-B412-EB9250119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ar-DZ" sz="2800" dirty="0">
                <a:solidFill>
                  <a:schemeClr val="accent3">
                    <a:lumMod val="50000"/>
                  </a:schemeClr>
                </a:solidFill>
              </a:rPr>
              <a:t>مقدمة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732C63-7425-49F0-BF5A-B1E03AB699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552" y="1131590"/>
            <a:ext cx="7632848" cy="35199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80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782B8-E31D-48B4-B412-EB9250119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ar-DZ" sz="2800" dirty="0">
                <a:solidFill>
                  <a:schemeClr val="accent3">
                    <a:lumMod val="50000"/>
                  </a:schemeClr>
                </a:solidFill>
              </a:rPr>
              <a:t>مشكلة الدراسة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732C63-7425-49F0-BF5A-B1E03AB699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552" y="1131590"/>
            <a:ext cx="7560840" cy="35199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782B8-E31D-48B4-B412-EB9250119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ar-DZ" sz="2800" dirty="0">
                <a:solidFill>
                  <a:schemeClr val="accent3">
                    <a:lumMod val="50000"/>
                  </a:schemeClr>
                </a:solidFill>
              </a:rPr>
              <a:t>أهداف الدراسة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732C63-7425-49F0-BF5A-B1E03AB699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131590"/>
            <a:ext cx="8064896" cy="35199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0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782B8-E31D-48B4-B412-EB9250119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ar-DZ" sz="2800" dirty="0">
                <a:solidFill>
                  <a:schemeClr val="accent3">
                    <a:lumMod val="50000"/>
                  </a:schemeClr>
                </a:solidFill>
              </a:rPr>
              <a:t>أهمية الدراسة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732C63-7425-49F0-BF5A-B1E03AB699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512" y="1131590"/>
            <a:ext cx="8064896" cy="35199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5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782B8-E31D-48B4-B412-EB9250119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ar-DZ" sz="2800" dirty="0">
                <a:solidFill>
                  <a:schemeClr val="accent3">
                    <a:lumMod val="50000"/>
                  </a:schemeClr>
                </a:solidFill>
              </a:rPr>
              <a:t>فروض الدراسة 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732C63-7425-49F0-BF5A-B1E03AB699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520" y="1059582"/>
            <a:ext cx="8064896" cy="35199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782B8-E31D-48B4-B412-EB9250119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ar-DZ" sz="2800" dirty="0">
                <a:solidFill>
                  <a:schemeClr val="accent3">
                    <a:lumMod val="50000"/>
                  </a:schemeClr>
                </a:solidFill>
              </a:rPr>
              <a:t>حدود الدراسة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732C63-7425-49F0-BF5A-B1E03AB699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512" y="1131590"/>
            <a:ext cx="8064896" cy="35199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0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782B8-E31D-48B4-B412-EB9250119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ar-DZ" sz="2800" dirty="0">
                <a:solidFill>
                  <a:schemeClr val="accent3">
                    <a:lumMod val="50000"/>
                  </a:schemeClr>
                </a:solidFill>
              </a:rPr>
              <a:t>ملخص عن الاطار النظري والدراسات السابقة 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732C63-7425-49F0-BF5A-B1E03AB699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04" y="1131590"/>
            <a:ext cx="8064896" cy="35199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17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3734</TotalTime>
  <Words>64</Words>
  <Application>Microsoft Office PowerPoint</Application>
  <PresentationFormat>عرض على الشاشة (16:9)</PresentationFormat>
  <Paragraphs>23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2" baseType="lpstr">
      <vt:lpstr>Arial</vt:lpstr>
      <vt:lpstr>宋体</vt:lpstr>
      <vt:lpstr>Times New Roman</vt:lpstr>
      <vt:lpstr>Cambria</vt:lpstr>
      <vt:lpstr>Sakkal Majalla</vt:lpstr>
      <vt:lpstr>Calibri</vt:lpstr>
      <vt:lpstr>ＭＳ 明朝</vt:lpstr>
      <vt:lpstr>Traditional Arabic</vt:lpstr>
      <vt:lpstr>Adjacency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哎呀小小草</dc:title>
  <dc:subject>哎呀小小草</dc:subject>
  <dc:creator>哎呀小小草</dc:creator>
  <cp:keywords>https:/800sucai.taobao.com</cp:keywords>
  <dc:description>https://800sucai.taobao.com</dc:description>
  <cp:lastModifiedBy>Naima Sadaoui</cp:lastModifiedBy>
  <cp:revision>144</cp:revision>
  <dcterms:created xsi:type="dcterms:W3CDTF">2014-09-21T03:23:02Z</dcterms:created>
  <dcterms:modified xsi:type="dcterms:W3CDTF">2024-04-19T12:54:12Z</dcterms:modified>
  <cp:category>https://800sucai.taobao.com</cp:category>
  <cp:contentStatus>12sc.taobao.com</cp:contentStatus>
</cp:coreProperties>
</file>